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die\Documents\fontys\Minor%20AR\project\MinorAR_MultiRobot\Documentation\Spin\points_chart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Bas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Sheet1!$L$11:$M$11</c:f>
              <c:numCache>
                <c:formatCode>General</c:formatCode>
                <c:ptCount val="2"/>
                <c:pt idx="0">
                  <c:v>20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2-4DF4-B1C7-CEA6D193BD17}"/>
            </c:ext>
          </c:extLst>
        </c:ser>
        <c:ser>
          <c:idx val="1"/>
          <c:order val="1"/>
          <c:tx>
            <c:strRef>
              <c:f>Sheet1!$J$3</c:f>
              <c:strCache>
                <c:ptCount val="1"/>
                <c:pt idx="0">
                  <c:v>Addie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Sheet1!$J$11:$K$11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B2-4DF4-B1C7-CEA6D193BD17}"/>
            </c:ext>
          </c:extLst>
        </c:ser>
        <c:ser>
          <c:idx val="2"/>
          <c:order val="2"/>
          <c:tx>
            <c:strRef>
              <c:f>Sheet1!$H$3</c:f>
              <c:strCache>
                <c:ptCount val="1"/>
                <c:pt idx="0">
                  <c:v>Jeroen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Sheet1!$H$11:$I$11</c:f>
              <c:numCache>
                <c:formatCode>General</c:formatCode>
                <c:ptCount val="2"/>
                <c:pt idx="0">
                  <c:v>13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B2-4DF4-B1C7-CEA6D193BD17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Robert</c:v>
                </c:pt>
              </c:strCache>
            </c:strRef>
          </c:tx>
          <c:spPr>
            <a:solidFill>
              <a:srgbClr val="579D1C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Sheet1!$F$11:$G$11</c:f>
              <c:numCache>
                <c:formatCode>General</c:formatCode>
                <c:ptCount val="2"/>
                <c:pt idx="0">
                  <c:v>12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B2-4DF4-B1C7-CEA6D193BD17}"/>
            </c:ext>
          </c:extLst>
        </c:ser>
        <c:ser>
          <c:idx val="4"/>
          <c:order val="4"/>
          <c:tx>
            <c:strRef>
              <c:f>Sheet1!$D$3</c:f>
              <c:strCache>
                <c:ptCount val="1"/>
                <c:pt idx="0">
                  <c:v>Remco</c:v>
                </c:pt>
              </c:strCache>
            </c:strRef>
          </c:tx>
          <c:spPr>
            <a:solidFill>
              <a:srgbClr val="7E0021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Sheet1!$D$11:$E$11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B2-4DF4-B1C7-CEA6D193BD17}"/>
            </c:ext>
          </c:extLst>
        </c:ser>
        <c:ser>
          <c:idx val="5"/>
          <c:order val="5"/>
          <c:tx>
            <c:strRef>
              <c:f>Sheet1!$B$3</c:f>
              <c:strCache>
                <c:ptCount val="1"/>
                <c:pt idx="0">
                  <c:v>Dimitri</c:v>
                </c:pt>
              </c:strCache>
            </c:strRef>
          </c:tx>
          <c:spPr>
            <a:solidFill>
              <a:srgbClr val="83CAFF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Sheet1!$B$11:$C$11</c:f>
              <c:numCache>
                <c:formatCode>General</c:formatCode>
                <c:ptCount val="2"/>
                <c:pt idx="0">
                  <c:v>20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B2-4DF4-B1C7-CEA6D193B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6115552"/>
        <c:axId val="396118504"/>
      </c:barChart>
      <c:valAx>
        <c:axId val="396118504"/>
        <c:scaling>
          <c:orientation val="minMax"/>
        </c:scaling>
        <c:delete val="0"/>
        <c:axPos val="l"/>
        <c:majorGridlines>
          <c:spPr>
            <a:ln w="6345" cap="flat">
              <a:solidFill>
                <a:srgbClr val="B3B3B3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5552"/>
        <c:crossesAt val="0"/>
        <c:crossBetween val="between"/>
      </c:valAx>
      <c:catAx>
        <c:axId val="39611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8504"/>
        <c:crossesAt val="0"/>
        <c:auto val="1"/>
        <c:lblAlgn val="ctr"/>
        <c:lblOffset val="100"/>
        <c:noMultiLvlLbl val="0"/>
      </c:catAx>
      <c:spPr>
        <a:noFill/>
        <a:ln w="9528"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000" b="0" i="0" u="none" strike="noStrike" kern="1200" baseline="0">
              <a:solidFill>
                <a:srgbClr val="000000"/>
              </a:solidFill>
              <a:latin typeface="Calibri"/>
            </a:defRPr>
          </a:pPr>
          <a:endParaRPr lang="nl-N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nl-NL" sz="1000" b="0" i="0" u="none" strike="noStrike" kern="1200" baseline="0">
          <a:solidFill>
            <a:srgbClr val="000000"/>
          </a:solidFill>
          <a:latin typeface="Calibri"/>
        </a:defRPr>
      </a:pPr>
      <a:endParaRPr lang="nl-NL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282DF8-5F51-45EB-A802-F80B67CC8E9D}" type="slidenum">
              <a:t>‹nr.›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7955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koptekst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4528E9F-D753-482D-BF5E-65A7E48C176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534DBF-EE61-4412-A158-96BC5D2973CF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32A1BD-B5AD-47DA-8A67-A9C7621E34C0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91C8A-9346-4EBF-9CA8-16B8719C4449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F8A26B-76DB-430B-9E09-8BD1E334D93E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A983EE-63A1-4DA2-A960-79BADBD9157C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9C21C7-BB50-4439-B982-145612C2CD72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2AC28D-83EB-47E7-8C14-D052D93EE76D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2B199-3E37-4003-9B40-2578F404BE3C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748C09-5296-4AA8-ACC7-89DFDE47C8FA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D8D454-2386-4F11-A119-3FD722FACE7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ABA4A-A617-4053-8073-6649D98751B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2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5851529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6513FF-A896-43D5-B564-3EB1927C05E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2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36D33B-B21E-434C-8FB8-7A64B859EBD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7EFB3-F302-43C5-AB36-6454A4A80B4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BDA10C-9796-4602-ACC5-56A58E67798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5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1619246" y="1824035"/>
            <a:ext cx="3973516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745166" y="1824035"/>
            <a:ext cx="3975097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5DA3DB-5CDE-4BB2-975C-12E7EC471E1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22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A0819B-6013-4488-A3FD-36A4F883912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0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906F2A-D733-4F68-B9A0-E701DA843A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2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4BD0C3-038E-48F1-A3B4-AD7B561D34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22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EF6D65-1BC3-4690-BA76-3C726D41742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221ECC-6B0A-4BFA-AF51-0B2AB4F9CCA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83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163B27-6DF3-42D9-85CB-692DC5F9EEB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0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7B62F-3F5F-4310-B785-2AEE5558734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31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696203" y="287341"/>
            <a:ext cx="2024060" cy="5921370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1619246" y="287341"/>
            <a:ext cx="5924553" cy="592137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A7EE9A-4D4F-4CF6-8FDE-F920BACBF6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6C752B-4B24-455B-954B-B66C889BA06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39F4B0-0723-443F-86CE-97C13AD3C5C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17EECB-E88C-4A33-B70F-4190D2CD1CF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A62F9-6D16-4946-9468-FC8E8C87A64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4DBDE2-6901-4FEF-B475-25FD2826DB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BD98D8-C341-4104-879B-A28B94E9E89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B067-E249-4E68-ACFA-D962DBDC88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0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0451F59-8143-4271-9EBD-E7DC8E889263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nl-NL" sz="32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5758" cy="75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jdelijke aanduiding voor titel 2"/>
          <p:cNvSpPr txBox="1">
            <a:spLocks noGrp="1"/>
          </p:cNvSpPr>
          <p:nvPr>
            <p:ph type="title"/>
          </p:nvPr>
        </p:nvSpPr>
        <p:spPr>
          <a:xfrm>
            <a:off x="1619996" y="287999"/>
            <a:ext cx="8100002" cy="1248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619996" y="1823761"/>
            <a:ext cx="8100002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2"/>
          </p:nvPr>
        </p:nvSpPr>
        <p:spPr>
          <a:xfrm>
            <a:off x="1583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3"/>
          </p:nvPr>
        </p:nvSpPr>
        <p:spPr>
          <a:xfrm>
            <a:off x="3987003" y="6886437"/>
            <a:ext cx="3194995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4"/>
          </p:nvPr>
        </p:nvSpPr>
        <p:spPr>
          <a:xfrm>
            <a:off x="7226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7EDBCABD-258D-4F3F-9A9A-BB43EDEB8BA5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50505"/>
          </a:solidFill>
          <a:uFillTx/>
          <a:latin typeface="Liberation Serif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0"/>
        </a:spcAft>
        <a:buNone/>
        <a:tabLst/>
        <a:defRPr lang="nl-NL" sz="3200" b="0" i="0" u="none" strike="noStrike" kern="1200" cap="none" spc="0" baseline="0">
          <a:solidFill>
            <a:srgbClr val="050505"/>
          </a:solidFill>
          <a:uFillTx/>
          <a:latin typeface="Liberation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503998" y="1920240"/>
            <a:ext cx="9071643" cy="1262155"/>
          </a:xfrm>
        </p:spPr>
        <p:txBody>
          <a:bodyPr/>
          <a:lstStyle/>
          <a:p>
            <a:pPr lvl="0"/>
            <a:r>
              <a:rPr lang="en-US"/>
              <a:t>Multi-robot Transport System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4294967295"/>
          </p:nvPr>
        </p:nvSpPr>
        <p:spPr>
          <a:xfrm>
            <a:off x="1619996" y="3433769"/>
            <a:ext cx="8100002" cy="1164421"/>
          </a:xfrm>
        </p:spPr>
        <p:txBody>
          <a:bodyPr anchor="ctr" anchorCtr="1">
            <a:spAutoFit/>
          </a:bodyPr>
          <a:lstStyle/>
          <a:p>
            <a:pPr lvl="0" algn="ctr"/>
            <a:r>
              <a:rPr lang="en-US" dirty="0">
                <a:latin typeface="Liberation Serif" pitchFamily="18"/>
              </a:rPr>
              <a:t>Decentralized design</a:t>
            </a:r>
          </a:p>
          <a:p>
            <a:pPr lvl="0" algn="ctr"/>
            <a:r>
              <a:rPr lang="en-US" dirty="0">
                <a:latin typeface="Liberation Serif" pitchFamily="18"/>
              </a:rPr>
              <a:t>Pitch 12-06-2017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828800" y="6583680"/>
            <a:ext cx="6217920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Minor Adaptive Robotics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Fontys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Table of Contents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Mechanical design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Software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Goals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Minor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Mechanical design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716815" y="1823761"/>
            <a:ext cx="8100002" cy="4384438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Physical test gripper build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3D Printed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Printed material too weak, often breaks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Functional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One </a:t>
            </a:r>
            <a:r>
              <a:rPr lang="en-US" sz="3200" dirty="0" err="1">
                <a:solidFill>
                  <a:srgbClr val="050505"/>
                </a:solidFill>
                <a:latin typeface="Liberation Sans" pitchFamily="34"/>
              </a:rPr>
              <a:t>turtlebot</a:t>
            </a: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 being assembled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Last components delivered this week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5920" y="1371600"/>
            <a:ext cx="8229600" cy="5029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1878" y="395999"/>
            <a:ext cx="3861721" cy="39016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37797" y="2926080"/>
            <a:ext cx="3080522" cy="40996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Software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619996" y="1823761"/>
            <a:ext cx="8100002" cy="5735914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Robot-Robot Communication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Multi-master Setup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Name-spacing the robots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Decision logic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Inventory check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Simulation Demo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Software</a:t>
            </a:r>
          </a:p>
        </p:txBody>
      </p:sp>
      <p:pic>
        <p:nvPicPr>
          <p:cNvPr id="3" name="Afbeelding 2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996" y="1536118"/>
            <a:ext cx="8138160" cy="4663440"/>
          </a:xfrm>
          <a:prstGeom prst="rect">
            <a:avLst/>
          </a:pr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Goals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Prototype of the loader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Simulated behavior/transfer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Real world test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Paper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Poster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Minor Progress</a:t>
            </a:r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1333DE50-415C-4EAD-857D-002A7598A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366941"/>
              </p:ext>
            </p:extLst>
          </p:nvPr>
        </p:nvGraphicFramePr>
        <p:xfrm>
          <a:off x="1840992" y="2428805"/>
          <a:ext cx="7879006" cy="254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N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84</Words>
  <Application>Microsoft Office PowerPoint</Application>
  <PresentationFormat>Aangepast</PresentationFormat>
  <Paragraphs>41</Paragraphs>
  <Slides>9</Slides>
  <Notes>9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9" baseType="lpstr">
      <vt:lpstr>Arial</vt:lpstr>
      <vt:lpstr>Calibri</vt:lpstr>
      <vt:lpstr>DejaVu Sans</vt:lpstr>
      <vt:lpstr>Droid Sans Fallback</vt:lpstr>
      <vt:lpstr>FreeSans</vt:lpstr>
      <vt:lpstr>Liberation Sans</vt:lpstr>
      <vt:lpstr>Liberation Serif</vt:lpstr>
      <vt:lpstr>StarSymbol</vt:lpstr>
      <vt:lpstr>Default</vt:lpstr>
      <vt:lpstr>DNA</vt:lpstr>
      <vt:lpstr>Multi-robot Transport System</vt:lpstr>
      <vt:lpstr>Table of Contents</vt:lpstr>
      <vt:lpstr>Mechanical design</vt:lpstr>
      <vt:lpstr>PowerPoint-presentatie</vt:lpstr>
      <vt:lpstr>PowerPoint-presentatie</vt:lpstr>
      <vt:lpstr>Software</vt:lpstr>
      <vt:lpstr>Software</vt:lpstr>
      <vt:lpstr>Goals</vt:lpstr>
      <vt:lpstr>Minor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 Transport System</dc:title>
  <dc:creator>addie perenboom</dc:creator>
  <cp:lastModifiedBy>addie perenboom</cp:lastModifiedBy>
  <cp:revision>16</cp:revision>
  <dcterms:created xsi:type="dcterms:W3CDTF">2017-05-21T22:28:47Z</dcterms:created>
  <dcterms:modified xsi:type="dcterms:W3CDTF">2017-06-09T12:04:09Z</dcterms:modified>
</cp:coreProperties>
</file>